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9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91" r:id="rId30"/>
    <p:sldId id="289" r:id="rId31"/>
    <p:sldId id="263" r:id="rId32"/>
    <p:sldId id="264" r:id="rId33"/>
    <p:sldId id="290" r:id="rId34"/>
    <p:sldId id="293" r:id="rId35"/>
    <p:sldId id="294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6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86F2-9F7C-4CE3-B79E-08424428F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8DF60-D250-4662-A76A-F77FE443A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3772EA-DC0A-4B78-994D-0A89F648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A1B0A-0881-4D4D-A7AE-9E9032F6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7EA0C-686F-476F-A79F-5ED73818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57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394C2-330E-458D-AB0F-A99A6F81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10D13-7F37-4230-AE62-5F1C0A2BF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7F6D95-1BCA-47E8-AC5C-6ADD901F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42706C-89EB-4FBA-986B-74FF2B46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A1D56B-F544-425B-8C47-0CDE4B47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10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2DB2FA7-2CA1-419E-8135-1474934767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00E02A-EEF9-40D3-8DD2-801A74125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CCF4E-D45C-4C7D-9E72-05AEBF51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6FE8F-6E10-423D-B5D1-4E037BBF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928F04-C929-4D90-A1E7-35B74E7D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0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68AFB-B2F1-4F83-BBC3-46FB3368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E7168-884F-4C9A-BEB7-294C1F717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5C04E6-57C5-4781-948A-61B3C416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C38DB-F66B-49E7-9F71-6E7C2BA7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572580-0A12-4C72-B1AD-88D16050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1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86246-62D3-40BF-8499-D6CB6091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98252-6F22-402D-A7F6-2E3F135D7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019065-E2A6-4F68-B9CD-A28F5D5B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6514C5-EDCE-43C2-A510-6F1BC64F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F5635-9BC8-482A-9392-A25821FF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96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958ED-C2E3-495C-8988-6AA41A1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2EFEF-396E-493D-ABA4-B90203861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D02F0F-B271-40A5-A981-CD1FE3756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2C3388-8A31-496F-A0D1-F9BCD400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CA9349-1F79-4B8A-8D40-478DF7E2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E535C1-7CA1-4CCC-9D7A-7F582C46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03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622BC-AB65-4239-9062-E8FC1C5E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8E2815-30BE-47C0-90C5-0861F1F51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006833-E8EE-416C-BC58-234B31F53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85930A-528F-47A8-B7CE-D6737537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4440B9-6EE7-409E-B3BD-FC9607209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6E48B0-E8F5-4DDC-9617-EEA4209B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C3825AD-40E6-4A21-9946-7EF3E6E8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B9665-4D2C-448B-8327-2DC46532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07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802DB-5726-49DF-917B-71448942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81CE60-EDBE-4C4B-BB82-75BDEDDE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34D4BB-6105-40F9-955C-29947D62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8369A5-2B3E-41E0-AD5C-14E43FC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14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A52129-8A19-4A55-9A85-D67E4D42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663995-52D9-4DA4-BC85-F63FEA60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449382-964D-4F82-8705-A976DCB9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10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F647-3948-46D4-BC34-D3A67F2D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0F4377-D89F-4A6A-80C7-66F53D2A0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23E481-29EC-4600-82AF-FC90E083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80BA52-D945-425B-BE8B-231992B6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156996-A9D4-4B84-B6D5-650793D3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A44CD-96E2-48C9-9BBB-81368B7E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CB8D6-A61E-47F5-B5B4-6145E833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A340B7-77CD-434C-AD65-DFB4F7E4A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11E594-0750-4B0E-8D39-CB7921E83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E460C-4124-4017-B35C-7B73B27C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0004C6-5470-4C7E-88A2-19D77CF5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AA2AB7-3826-4609-919A-644D2D4B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72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9CC7C-B828-46A2-BB20-85C78EF6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990008-F59E-47A5-A75C-C832CA0DC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3C9D62-CD26-4D97-BA11-90C6F3257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49E0E-D329-49AF-93B5-9DFD6E37FBD7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1B1AD-BF0B-40AC-87A7-4FCE47CAB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055333-8B1E-4E7E-BE5A-5C378FFD9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E5CA6-8389-4D29-88A2-3F4EE98135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32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B9A354-0EB6-4A2B-A2B9-22F22AB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"/>
            <a:ext cx="12192000" cy="68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4F5C9-872D-488B-AA0F-814E610D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1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1A1107-91A6-4F89-8A8D-D2446ACD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2BC9E7-4D8A-4040-9B7C-F0A878EB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69281-4B40-45CC-8511-95BBAFE78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B6FD68-AEE6-49A5-8477-89EFD56A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5142B0-342C-42EE-A2EC-72F51C2C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AFED59-4CC6-4FB9-A534-47666D36A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4B3115-1BAC-4259-9465-0AEC5AAA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CE87CC-9443-42A7-AF24-994B74E4C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9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5836D4-0EB8-4D39-BBCD-431F7431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0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F122CE-DA7A-4A9A-B54D-CA570CE5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1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9A734-35C9-430C-9817-69778560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6EF5DE-3127-4889-AC50-7AA6DDE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C95FD6-EB2C-4FAA-9EAE-67C91BF37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C05A9F-DA2A-4086-9141-0DA8292D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72BEE4-0D97-4A7F-AABE-C232BF88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4D7586-6CA3-4D42-AC43-DC188FBF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F5FDD-57D2-44B4-B62A-39F688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8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D84268-0C69-44A5-BCAA-F431089D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9F70B1-EB77-4F9F-906A-F201D13CB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00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87FBA-3FC6-45F3-A0EA-043AB08B4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186009-63E0-41AC-B6D6-947628DC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5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B4049C-853C-4659-AF1A-B50FA970E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9E4F1D-3D0A-404A-8A94-03FCEF12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16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63FD09-F432-4BC8-9B9E-211B8EB2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60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C71C8F-74FD-4155-9154-4712C0956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7696E-20EE-4EE7-91CF-A5117CAD2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6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04A9EB-0A0C-457D-8845-058990205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1907F6-C977-4583-B85E-F3D722298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68DF5B-FAAA-471A-96DD-5780D600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5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378ABA-4716-4185-9F5D-1057128C6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8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58405-C086-4044-9C0A-96B598EC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1B23BE-EECD-4B11-8D63-3A06C568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1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4ABF11-DE2D-4B1D-9F09-BA665585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422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</TotalTime>
  <Words>0</Words>
  <Application>Microsoft Office PowerPoint</Application>
  <PresentationFormat>Широкоэкранный</PresentationFormat>
  <Paragraphs>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sweet pie</dc:creator>
  <cp:lastModifiedBy>sweet pie</cp:lastModifiedBy>
  <cp:revision>3</cp:revision>
  <dcterms:created xsi:type="dcterms:W3CDTF">2024-05-14T19:13:29Z</dcterms:created>
  <dcterms:modified xsi:type="dcterms:W3CDTF">2024-05-20T22:10:20Z</dcterms:modified>
</cp:coreProperties>
</file>